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7-09-16 at 2.36.50 PM.jpg" descr="Screen Shot 2017-09-16 at 2.36.50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659" y="377527"/>
            <a:ext cx="11799482" cy="1095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7-09-16 at 3.00.17 PM.jpg" descr="Screen Shot 2017-09-16 at 3.00.17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442" y="867767"/>
            <a:ext cx="100051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7-09-16 at 2.39.29 PM.jpg" descr="Screen Shot 2017-09-16 at 2.39.29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05" y="-134243"/>
            <a:ext cx="1098804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 Shot 2017-09-16 at 2.43.01 PM.jpg" descr="Screen Shot 2017-09-16 at 2.43.01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27" y="227062"/>
            <a:ext cx="1226082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7-09-16 at 2.46.08 PM.jpg" descr="Screen Shot 2017-09-16 at 2.46.08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452" y="160535"/>
            <a:ext cx="965423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16 at 2.46.08 PM.jpg" descr="Screen Shot 2017-09-16 at 2.46.08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095" y="410319"/>
            <a:ext cx="965423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2017-09-16 at 2.47.53 PM.jpg" descr="Screen Shot 2017-09-16 at 2.47.53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7316"/>
            <a:ext cx="13004800" cy="9018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7-09-16 at 2.50.22 PM.jpg" descr="Screen Shot 2017-09-16 at 2.50.2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733" y="626516"/>
            <a:ext cx="9570435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7-09-16 at 2.51.49 PM.jpg" descr="Screen Shot 2017-09-16 at 2.51.49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387" y="304948"/>
            <a:ext cx="998622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17-09-16 at 2.54.32 PM.jpg" descr="Screen Shot 2017-09-16 at 2.54.3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4974" y="449808"/>
            <a:ext cx="1017485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